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904102-1B01-43DA-8CD3-B69FEA7C1023}" type="datetimeFigureOut">
              <a:rPr lang="ru-RU" smtClean="0"/>
              <a:pPr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0C102-6680-4CD3-B7C8-F0C5E208E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73016"/>
            <a:ext cx="7772400" cy="259471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Подготовка к контрольной </a:t>
            </a:r>
            <a:r>
              <a:rPr lang="ru-RU" sz="2800" b="1" dirty="0" smtClean="0"/>
              <a:t>работе </a:t>
            </a:r>
            <a:br>
              <a:rPr lang="ru-RU" sz="2800" b="1" dirty="0" smtClean="0"/>
            </a:br>
            <a:r>
              <a:rPr lang="ru-RU" sz="2800" b="1" dirty="0" smtClean="0"/>
              <a:t>по теме </a:t>
            </a:r>
            <a:br>
              <a:rPr lang="ru-RU" sz="2800" b="1" dirty="0" smtClean="0"/>
            </a:br>
            <a:r>
              <a:rPr lang="ru-RU" sz="2800" b="1" dirty="0" smtClean="0"/>
              <a:t>«Системы двух линейных уравнений»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№1.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25730" b="33435"/>
          <a:stretch>
            <a:fillRect/>
          </a:stretch>
        </p:blipFill>
        <p:spPr bwMode="auto">
          <a:xfrm>
            <a:off x="1403648" y="476672"/>
            <a:ext cx="51125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643050"/>
            <a:ext cx="37052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74270"/>
          <a:stretch>
            <a:fillRect/>
          </a:stretch>
        </p:blipFill>
        <p:spPr bwMode="auto">
          <a:xfrm>
            <a:off x="467544" y="1196752"/>
            <a:ext cx="17711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№2.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64973"/>
          <a:stretch>
            <a:fillRect/>
          </a:stretch>
        </p:blipFill>
        <p:spPr bwMode="auto">
          <a:xfrm>
            <a:off x="1403648" y="620688"/>
            <a:ext cx="6048672" cy="40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500174"/>
            <a:ext cx="37052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31137" r="71429" b="8927"/>
          <a:stretch>
            <a:fillRect/>
          </a:stretch>
        </p:blipFill>
        <p:spPr bwMode="auto">
          <a:xfrm>
            <a:off x="395536" y="1196752"/>
            <a:ext cx="1728192" cy="69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№3. 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73175"/>
          <a:stretch>
            <a:fillRect/>
          </a:stretch>
        </p:blipFill>
        <p:spPr bwMode="auto">
          <a:xfrm>
            <a:off x="1475655" y="692696"/>
            <a:ext cx="622313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30079" r="68861" b="9763"/>
          <a:stretch>
            <a:fillRect/>
          </a:stretch>
        </p:blipFill>
        <p:spPr bwMode="auto">
          <a:xfrm>
            <a:off x="323528" y="1196752"/>
            <a:ext cx="2016224" cy="6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№4.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30920" r="63285"/>
          <a:stretch>
            <a:fillRect/>
          </a:stretch>
        </p:blipFill>
        <p:spPr bwMode="auto">
          <a:xfrm>
            <a:off x="0" y="1196752"/>
            <a:ext cx="230446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73175"/>
          <a:stretch>
            <a:fillRect/>
          </a:stretch>
        </p:blipFill>
        <p:spPr bwMode="auto">
          <a:xfrm>
            <a:off x="1475655" y="692696"/>
            <a:ext cx="622313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№5.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84052"/>
          <a:stretch>
            <a:fillRect/>
          </a:stretch>
        </p:blipFill>
        <p:spPr bwMode="auto">
          <a:xfrm>
            <a:off x="1714480" y="571480"/>
            <a:ext cx="4924425" cy="26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25979" r="69292" b="43712"/>
          <a:stretch>
            <a:fillRect/>
          </a:stretch>
        </p:blipFill>
        <p:spPr bwMode="auto">
          <a:xfrm>
            <a:off x="395536" y="1340768"/>
            <a:ext cx="21602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71062"/>
          <a:stretch>
            <a:fillRect/>
          </a:stretch>
        </p:blipFill>
        <p:spPr bwMode="auto">
          <a:xfrm>
            <a:off x="1714480" y="476672"/>
            <a:ext cx="589454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60618" r="67830"/>
          <a:stretch>
            <a:fillRect/>
          </a:stretch>
        </p:blipFill>
        <p:spPr bwMode="auto">
          <a:xfrm>
            <a:off x="4788024" y="1268760"/>
            <a:ext cx="209004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№6.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229600" cy="4021618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Составление математической модели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см – 				у см –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Работа с математической моделью</a:t>
            </a:r>
          </a:p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321468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сторона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сторона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Периметр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54868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Решите задачу, выделяя три этапа математического моделирования.</a:t>
            </a:r>
          </a:p>
          <a:p>
            <a:pPr algn="just"/>
            <a:r>
              <a:rPr lang="ru-RU" sz="2000" dirty="0" smtClean="0"/>
              <a:t>Периметр прямоугольника равен 48 см. Если одну его сторону увеличить в 2 раза, а другую уменьшить на 6 си, то периметр нового прямоугольника будет равен 64 см. Найдите стороны данного треугольника.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14404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№7.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2071678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Составление математической модели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с математической моделью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571480"/>
            <a:ext cx="7240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На лодочной станции есть двухместные и трехместные лодки. Всего их 23. Сколько 2-хместных и 3-хместных лодок в отдельности, если на пруду рядом со станцией могут одновременно кататься на них 59 человек?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№8.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5881286" cy="13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</TotalTime>
  <Words>128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Подготовка к контрольной работе  по теме  «Системы двух линейных уравнений»</vt:lpstr>
      <vt:lpstr>№1. </vt:lpstr>
      <vt:lpstr>№2. </vt:lpstr>
      <vt:lpstr>№3. </vt:lpstr>
      <vt:lpstr>№4. </vt:lpstr>
      <vt:lpstr>№5. </vt:lpstr>
      <vt:lpstr>№6. </vt:lpstr>
      <vt:lpstr>№7.</vt:lpstr>
      <vt:lpstr>№8.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</dc:title>
  <dc:creator>Ageni</dc:creator>
  <cp:lastModifiedBy>Ageni</cp:lastModifiedBy>
  <cp:revision>8</cp:revision>
  <dcterms:created xsi:type="dcterms:W3CDTF">2010-12-01T07:35:56Z</dcterms:created>
  <dcterms:modified xsi:type="dcterms:W3CDTF">2013-08-18T17:59:05Z</dcterms:modified>
</cp:coreProperties>
</file>