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0FE5F3-B060-48C7-A151-7E227EB588B1}" type="datetimeFigureOut">
              <a:rPr lang="ru-RU" smtClean="0"/>
              <a:pPr/>
              <a:t>18.08.2013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A9F276-627D-442D-988A-BF9235945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Многоугольники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Сумма углов выпуклого </a:t>
            </a:r>
            <a:r>
              <a:rPr lang="en-US" dirty="0" smtClean="0"/>
              <a:t>n-</a:t>
            </a:r>
            <a:r>
              <a:rPr lang="ru-RU" dirty="0" smtClean="0"/>
              <a:t>угольника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180˚</a:t>
            </a:r>
            <a:r>
              <a:rPr lang="en-US" sz="6600" dirty="0" smtClean="0"/>
              <a:t> </a:t>
            </a:r>
            <a:r>
              <a:rPr lang="ru-RU" sz="6600" dirty="0" smtClean="0"/>
              <a:t>∙</a:t>
            </a:r>
            <a:r>
              <a:rPr lang="en-US" sz="6600" dirty="0" smtClean="0"/>
              <a:t> </a:t>
            </a:r>
            <a:r>
              <a:rPr lang="ru-RU" sz="6600" dirty="0" smtClean="0"/>
              <a:t>(</a:t>
            </a:r>
            <a:r>
              <a:rPr lang="en-US" sz="6600" dirty="0" smtClean="0"/>
              <a:t>n ‒ 2</a:t>
            </a:r>
            <a:r>
              <a:rPr lang="ru-RU" sz="6600" dirty="0" smtClean="0"/>
              <a:t>)</a:t>
            </a:r>
            <a:endParaRPr lang="ru-RU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7460" t="33792" r="12962" b="50458"/>
          <a:stretch>
            <a:fillRect/>
          </a:stretch>
        </p:blipFill>
        <p:spPr bwMode="auto">
          <a:xfrm>
            <a:off x="395536" y="1628800"/>
            <a:ext cx="819291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№364 (в).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№365 (а).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481" t="54791" r="12698" b="9334"/>
          <a:stretch>
            <a:fillRect/>
          </a:stretch>
        </p:blipFill>
        <p:spPr bwMode="auto">
          <a:xfrm>
            <a:off x="683568" y="1484784"/>
            <a:ext cx="7704856" cy="485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147" t="5405" r="12190" b="86711"/>
          <a:stretch>
            <a:fillRect/>
          </a:stretch>
        </p:blipFill>
        <p:spPr bwMode="auto">
          <a:xfrm>
            <a:off x="539552" y="1340768"/>
            <a:ext cx="77768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№367.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481" t="32042" r="11454" b="49583"/>
          <a:stretch>
            <a:fillRect/>
          </a:stretch>
        </p:blipFill>
        <p:spPr bwMode="auto">
          <a:xfrm>
            <a:off x="323528" y="1916832"/>
            <a:ext cx="85998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П. 39-41</a:t>
            </a:r>
          </a:p>
          <a:p>
            <a:r>
              <a:rPr lang="ru-RU" dirty="0" smtClean="0"/>
              <a:t>№364(б)</a:t>
            </a:r>
          </a:p>
          <a:p>
            <a:r>
              <a:rPr lang="ru-RU" dirty="0" smtClean="0"/>
              <a:t>№365(</a:t>
            </a:r>
            <a:r>
              <a:rPr lang="ru-RU" dirty="0" err="1" smtClean="0"/>
              <a:t>б,в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№366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Многоугольник и его элементы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105672" cy="31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8064896" cy="160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фигуры, которая не является многоугольником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3752719" cy="31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45224"/>
            <a:ext cx="8048427" cy="44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Внутренняя и внешняя области многоугольника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342519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Выпуклый многоугольник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280920" cy="94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476847" cy="246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84984"/>
            <a:ext cx="3024336" cy="263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040560" cy="267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19718"/>
          <a:stretch>
            <a:fillRect/>
          </a:stretch>
        </p:blipFill>
        <p:spPr bwMode="auto">
          <a:xfrm>
            <a:off x="395536" y="4437112"/>
            <a:ext cx="8280920" cy="19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404664"/>
            <a:ext cx="8928992" cy="121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6978638" cy="196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44407" cy="15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81" t="4917" r="45026" b="71458"/>
          <a:stretch>
            <a:fillRect/>
          </a:stretch>
        </p:blipFill>
        <p:spPr bwMode="auto">
          <a:xfrm>
            <a:off x="1691680" y="1772816"/>
            <a:ext cx="56166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</TotalTime>
  <Words>76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Многоугольники</vt:lpstr>
      <vt:lpstr>Многоугольник и его элементы</vt:lpstr>
      <vt:lpstr>Пример фигуры, которая не является многоугольником</vt:lpstr>
      <vt:lpstr>Внутренняя и внешняя области многоугольника</vt:lpstr>
      <vt:lpstr>Выпуклый многоугольник</vt:lpstr>
      <vt:lpstr>Ответьте на вопросы</vt:lpstr>
      <vt:lpstr>Слайд 7</vt:lpstr>
      <vt:lpstr>Слайд 8</vt:lpstr>
      <vt:lpstr>№1.</vt:lpstr>
      <vt:lpstr>Сумма углов выпуклого n-угольника</vt:lpstr>
      <vt:lpstr>№2.</vt:lpstr>
      <vt:lpstr>№364 (в).</vt:lpstr>
      <vt:lpstr>№365 (а).</vt:lpstr>
      <vt:lpstr>№3.</vt:lpstr>
      <vt:lpstr>№4.</vt:lpstr>
      <vt:lpstr>№367.</vt:lpstr>
      <vt:lpstr>№5.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Многоугольники</dc:title>
  <dc:creator>Ольга</dc:creator>
  <cp:lastModifiedBy>Ageni</cp:lastModifiedBy>
  <cp:revision>5</cp:revision>
  <dcterms:created xsi:type="dcterms:W3CDTF">2012-09-30T19:01:25Z</dcterms:created>
  <dcterms:modified xsi:type="dcterms:W3CDTF">2013-08-18T18:00:19Z</dcterms:modified>
</cp:coreProperties>
</file>