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03B2D6-9600-4001-9BB5-DFA994E67D14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C45F6C-1E24-4983-B442-D5E79EB2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7958150" cy="1894362"/>
          </a:xfrm>
        </p:spPr>
        <p:txBody>
          <a:bodyPr/>
          <a:lstStyle/>
          <a:p>
            <a:r>
              <a:rPr lang="ru-RU" dirty="0" smtClean="0"/>
              <a:t>Параллелограмм и его свойства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№1. Каждый угол выпуклого многоугольника равен 160°. Найдите число его сторон.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№2. Сумма углов выпуклого многоугольника с равными друг другу углами равна 900°. Найдите число сторон.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42916"/>
          </a:xfrm>
        </p:spPr>
        <p:txBody>
          <a:bodyPr/>
          <a:lstStyle/>
          <a:p>
            <a:r>
              <a:rPr lang="ru-RU" dirty="0" smtClean="0"/>
              <a:t>Параллельны ли прямые </a:t>
            </a:r>
            <a:r>
              <a:rPr lang="en-US" i="1" dirty="0" smtClean="0"/>
              <a:t>a</a:t>
            </a:r>
            <a:r>
              <a:rPr lang="ru-RU" dirty="0" smtClean="0"/>
              <a:t> и </a:t>
            </a:r>
            <a:r>
              <a:rPr lang="en-US" i="1" dirty="0" smtClean="0"/>
              <a:t>b</a:t>
            </a:r>
            <a:r>
              <a:rPr lang="ru-RU" dirty="0" smtClean="0"/>
              <a:t>?</a:t>
            </a:r>
            <a:endParaRPr lang="ru-RU" i="1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 r="69618" b="20186"/>
          <a:stretch>
            <a:fillRect/>
          </a:stretch>
        </p:blipFill>
        <p:spPr>
          <a:xfrm>
            <a:off x="357188" y="2714625"/>
            <a:ext cx="2500300" cy="1500193"/>
          </a:xfrm>
          <a:prstGeom prst="rect">
            <a:avLst/>
          </a:prstGeom>
          <a:noFill/>
        </p:spPr>
      </p:pic>
      <p:grpSp>
        <p:nvGrpSpPr>
          <p:cNvPr id="25" name="Группа 24"/>
          <p:cNvGrpSpPr/>
          <p:nvPr/>
        </p:nvGrpSpPr>
        <p:grpSpPr>
          <a:xfrm>
            <a:off x="5643570" y="2643182"/>
            <a:ext cx="2786082" cy="1651105"/>
            <a:chOff x="4357686" y="4357694"/>
            <a:chExt cx="2786082" cy="1651105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4500562" y="4357694"/>
              <a:ext cx="2643206" cy="1651105"/>
              <a:chOff x="4500562" y="4357694"/>
              <a:chExt cx="2643206" cy="165110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4500562" y="4702315"/>
                <a:ext cx="2643206" cy="941263"/>
                <a:chOff x="4500562" y="4702315"/>
                <a:chExt cx="3929090" cy="1291712"/>
              </a:xfrm>
            </p:grpSpPr>
            <p:sp>
              <p:nvSpPr>
                <p:cNvPr id="4" name="Line 4"/>
                <p:cNvSpPr>
                  <a:spLocks noChangeShapeType="1"/>
                </p:cNvSpPr>
                <p:nvPr/>
              </p:nvSpPr>
              <p:spPr bwMode="auto">
                <a:xfrm>
                  <a:off x="4500562" y="4702315"/>
                  <a:ext cx="3851131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" name="Line 5"/>
                <p:cNvSpPr>
                  <a:spLocks noChangeShapeType="1"/>
                </p:cNvSpPr>
                <p:nvPr/>
              </p:nvSpPr>
              <p:spPr bwMode="auto">
                <a:xfrm>
                  <a:off x="4500562" y="5994027"/>
                  <a:ext cx="3929090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" name="Line 6"/>
                <p:cNvSpPr>
                  <a:spLocks noChangeShapeType="1"/>
                </p:cNvSpPr>
                <p:nvPr/>
              </p:nvSpPr>
              <p:spPr bwMode="auto">
                <a:xfrm>
                  <a:off x="5365031" y="4702315"/>
                  <a:ext cx="2435759" cy="1291711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5915935" y="4702315"/>
                  <a:ext cx="1100076" cy="1291711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" name="Line 9"/>
                <p:cNvSpPr>
                  <a:spLocks noChangeShapeType="1"/>
                </p:cNvSpPr>
                <p:nvPr/>
              </p:nvSpPr>
              <p:spPr bwMode="auto">
                <a:xfrm>
                  <a:off x="6071851" y="5706277"/>
                  <a:ext cx="157649" cy="7272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" name="Line 10"/>
                <p:cNvSpPr>
                  <a:spLocks noChangeShapeType="1"/>
                </p:cNvSpPr>
                <p:nvPr/>
              </p:nvSpPr>
              <p:spPr bwMode="auto">
                <a:xfrm>
                  <a:off x="6622755" y="4990065"/>
                  <a:ext cx="157649" cy="7272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836244" y="4917337"/>
                  <a:ext cx="77959" cy="143874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5915935" y="4917337"/>
                  <a:ext cx="77959" cy="143874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6936321" y="5491255"/>
                  <a:ext cx="77958" cy="143875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7016011" y="5491255"/>
                  <a:ext cx="77958" cy="143875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5429256" y="5000636"/>
                <a:ext cx="315297" cy="365220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dirty="0"/>
                  <a:t>О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4929190" y="4357694"/>
                <a:ext cx="393255" cy="365221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dirty="0"/>
                  <a:t>А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6000760" y="4357694"/>
                <a:ext cx="393255" cy="365221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dirty="0"/>
                  <a:t>В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6500826" y="5643578"/>
                <a:ext cx="393256" cy="365221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dirty="0"/>
                  <a:t>С</a:t>
                </a:r>
              </a:p>
            </p:txBody>
          </p:sp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auto">
              <a:xfrm>
                <a:off x="5214942" y="5643578"/>
                <a:ext cx="393256" cy="365221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D</a:t>
                </a:r>
                <a:endParaRPr lang="ru-RU" dirty="0"/>
              </a:p>
            </p:txBody>
          </p:sp>
        </p:grp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357686" y="4357694"/>
              <a:ext cx="2889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i="1" dirty="0"/>
                <a:t>а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357686" y="5286388"/>
              <a:ext cx="2889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/>
                <a:t>b</a:t>
              </a:r>
              <a:endParaRPr lang="ru-RU" i="1" dirty="0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571744"/>
            <a:ext cx="1843096" cy="1705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Параллелограмм −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8286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четырехугольник, у которого противоположные стороны попарно параллельны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571744"/>
            <a:ext cx="3367105" cy="167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928926" y="457200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AB</a:t>
            </a:r>
            <a:r>
              <a:rPr lang="en-US" dirty="0" smtClean="0"/>
              <a:t>||</a:t>
            </a:r>
            <a:r>
              <a:rPr lang="en-US" i="1" dirty="0" smtClean="0"/>
              <a:t>DC</a:t>
            </a:r>
            <a:r>
              <a:rPr lang="en-US" dirty="0" smtClean="0"/>
              <a:t>,    </a:t>
            </a:r>
            <a:r>
              <a:rPr lang="en-US" i="1" dirty="0" smtClean="0"/>
              <a:t>AD</a:t>
            </a:r>
            <a:r>
              <a:rPr lang="en-US" dirty="0" smtClean="0"/>
              <a:t>||</a:t>
            </a:r>
            <a:r>
              <a:rPr lang="en-US" i="1" dirty="0" smtClean="0"/>
              <a:t>BC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параллелограмма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00106"/>
          </a:xfrm>
        </p:spPr>
        <p:txBody>
          <a:bodyPr/>
          <a:lstStyle/>
          <a:p>
            <a:r>
              <a:rPr lang="ru-RU" dirty="0" smtClean="0"/>
              <a:t>В параллелограмме противоположные стороны равны и противоположные углы равны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928934"/>
            <a:ext cx="6215106" cy="366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857496"/>
            <a:ext cx="6380284" cy="351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№372б, 376(</a:t>
            </a:r>
            <a:r>
              <a:rPr lang="ru-RU" dirty="0" err="1" smtClean="0"/>
              <a:t>а,б,в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параллелограмма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00106"/>
          </a:xfrm>
        </p:spPr>
        <p:txBody>
          <a:bodyPr/>
          <a:lstStyle/>
          <a:p>
            <a:r>
              <a:rPr lang="ru-RU" dirty="0" smtClean="0"/>
              <a:t>Диагонали параллелограмма точкой пересечения делятся пополам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071810"/>
            <a:ext cx="3613404" cy="177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П.42(учить определение и свойства)</a:t>
            </a:r>
          </a:p>
          <a:p>
            <a:pPr>
              <a:buNone/>
            </a:pPr>
            <a:r>
              <a:rPr lang="ru-RU" dirty="0" smtClean="0"/>
              <a:t>№372 (а, в)</a:t>
            </a:r>
          </a:p>
          <a:p>
            <a:pPr>
              <a:buNone/>
            </a:pPr>
            <a:r>
              <a:rPr lang="ru-RU" dirty="0" smtClean="0"/>
              <a:t>№376 (г, </a:t>
            </a:r>
            <a:r>
              <a:rPr lang="ru-RU" dirty="0" err="1" smtClean="0"/>
              <a:t>д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</TotalTime>
  <Words>116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Параллелограмм и его свойства</vt:lpstr>
      <vt:lpstr>повторение</vt:lpstr>
      <vt:lpstr>Повторение</vt:lpstr>
      <vt:lpstr>Параллелограмм −</vt:lpstr>
      <vt:lpstr>Свойства параллелограмма</vt:lpstr>
      <vt:lpstr>№372б, 376(а,б,в)</vt:lpstr>
      <vt:lpstr>Свойства параллелограмма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Параллелограмм и его свойства</dc:title>
  <dc:creator>Ageni</dc:creator>
  <cp:lastModifiedBy>Ageni</cp:lastModifiedBy>
  <cp:revision>21</cp:revision>
  <dcterms:created xsi:type="dcterms:W3CDTF">2011-10-13T05:27:38Z</dcterms:created>
  <dcterms:modified xsi:type="dcterms:W3CDTF">2013-08-18T18:00:43Z</dcterms:modified>
</cp:coreProperties>
</file>