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7" r:id="rId5"/>
    <p:sldId id="265" r:id="rId6"/>
    <p:sldId id="258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E125E7-FD53-4E3F-B754-6EAE593E15AE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FAC1AF-5950-48DE-9A05-740B9DDF5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Признаки параллелограмма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7467600" cy="1143000"/>
          </a:xfrm>
        </p:spPr>
        <p:txBody>
          <a:bodyPr/>
          <a:lstStyle/>
          <a:p>
            <a:r>
              <a:rPr lang="ru-RU" dirty="0" smtClean="0"/>
              <a:t>Как определить, что данный четырехугольник параллелограмм?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определению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519" t="5019" r="9496" b="68386"/>
          <a:stretch>
            <a:fillRect/>
          </a:stretch>
        </p:blipFill>
        <p:spPr bwMode="auto">
          <a:xfrm>
            <a:off x="251520" y="1916832"/>
            <a:ext cx="800088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признак параллелограмма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596335" cy="3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3919052" cy="316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519" t="5019" r="9496" b="81683"/>
          <a:stretch>
            <a:fillRect/>
          </a:stretch>
        </p:blipFill>
        <p:spPr bwMode="auto">
          <a:xfrm>
            <a:off x="467544" y="1700808"/>
            <a:ext cx="7776864" cy="174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признак параллелограмма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467600" cy="4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3468676" cy="266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519" t="47867" r="9496" b="38835"/>
          <a:stretch>
            <a:fillRect/>
          </a:stretch>
        </p:blipFill>
        <p:spPr bwMode="auto">
          <a:xfrm>
            <a:off x="467544" y="2420888"/>
            <a:ext cx="80008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признак параллелограмма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467600" cy="63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3373609" cy="27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dirty="0" smtClean="0"/>
              <a:t>№3.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519" t="5019" r="9496" b="63953"/>
          <a:stretch>
            <a:fillRect/>
          </a:stretch>
        </p:blipFill>
        <p:spPr bwMode="auto">
          <a:xfrm>
            <a:off x="323528" y="1196752"/>
            <a:ext cx="83666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30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Признаки параллелограмма</vt:lpstr>
      <vt:lpstr>Как определить, что данный четырехугольник параллелограмм?</vt:lpstr>
      <vt:lpstr>По определению </vt:lpstr>
      <vt:lpstr>Первый признак параллелограмма</vt:lpstr>
      <vt:lpstr>№1.</vt:lpstr>
      <vt:lpstr>Второй признак параллелограмма</vt:lpstr>
      <vt:lpstr>№2.</vt:lpstr>
      <vt:lpstr>Третий признак параллелограмма</vt:lpstr>
      <vt:lpstr>№3.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параллелограмма</dc:title>
  <dc:creator>Ольга</dc:creator>
  <cp:lastModifiedBy>Ageni</cp:lastModifiedBy>
  <cp:revision>4</cp:revision>
  <dcterms:created xsi:type="dcterms:W3CDTF">2012-10-03T15:29:49Z</dcterms:created>
  <dcterms:modified xsi:type="dcterms:W3CDTF">2013-08-18T18:01:15Z</dcterms:modified>
</cp:coreProperties>
</file>